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94660"/>
  </p:normalViewPr>
  <p:slideViewPr>
    <p:cSldViewPr snapToGrid="0">
      <p:cViewPr varScale="1">
        <p:scale>
          <a:sx n="61" d="100"/>
          <a:sy n="61" d="100"/>
        </p:scale>
        <p:origin x="60" y="5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12A860-3BD8-49B7-893D-3E0DDFF39F9B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8F3DA9A-0164-46C6-9C61-3989A6FB28C7}">
      <dgm:prSet/>
      <dgm:spPr/>
      <dgm:t>
        <a:bodyPr/>
        <a:lstStyle/>
        <a:p>
          <a:r>
            <a:rPr lang="en-CA"/>
            <a:t>"Wanderslog is a travel logging website where users can document their journeys, upload pictures, and share experiences."</a:t>
          </a:r>
          <a:endParaRPr lang="en-US"/>
        </a:p>
      </dgm:t>
    </dgm:pt>
    <dgm:pt modelId="{6077D7D5-E6D9-4F5E-A745-A656FCF28732}" type="parTrans" cxnId="{42A1F662-61C3-48B8-A5FA-37889848655F}">
      <dgm:prSet/>
      <dgm:spPr/>
      <dgm:t>
        <a:bodyPr/>
        <a:lstStyle/>
        <a:p>
          <a:endParaRPr lang="en-US"/>
        </a:p>
      </dgm:t>
    </dgm:pt>
    <dgm:pt modelId="{7A288D21-5E2E-48F8-901E-3AC5AFD8BB8B}" type="sibTrans" cxnId="{42A1F662-61C3-48B8-A5FA-37889848655F}">
      <dgm:prSet/>
      <dgm:spPr/>
      <dgm:t>
        <a:bodyPr/>
        <a:lstStyle/>
        <a:p>
          <a:endParaRPr lang="en-US"/>
        </a:p>
      </dgm:t>
    </dgm:pt>
    <dgm:pt modelId="{D0EC7029-E3FD-431E-807F-E7C4D0887184}">
      <dgm:prSet/>
      <dgm:spPr/>
      <dgm:t>
        <a:bodyPr/>
        <a:lstStyle/>
        <a:p>
          <a:r>
            <a:rPr lang="en-CA"/>
            <a:t>"The main objective of the project is to create a platform where travelers can track and revisit their travel history."</a:t>
          </a:r>
          <a:endParaRPr lang="en-US"/>
        </a:p>
      </dgm:t>
    </dgm:pt>
    <dgm:pt modelId="{C2E61BD9-B5AA-4C6C-8BA8-31FF705E2A52}" type="parTrans" cxnId="{4CE9C4E0-6D22-4FE8-AC18-BF904741524D}">
      <dgm:prSet/>
      <dgm:spPr/>
      <dgm:t>
        <a:bodyPr/>
        <a:lstStyle/>
        <a:p>
          <a:endParaRPr lang="en-US"/>
        </a:p>
      </dgm:t>
    </dgm:pt>
    <dgm:pt modelId="{5C5ACD5B-C340-40D4-AA95-3725D32B7AE1}" type="sibTrans" cxnId="{4CE9C4E0-6D22-4FE8-AC18-BF904741524D}">
      <dgm:prSet/>
      <dgm:spPr/>
      <dgm:t>
        <a:bodyPr/>
        <a:lstStyle/>
        <a:p>
          <a:endParaRPr lang="en-US"/>
        </a:p>
      </dgm:t>
    </dgm:pt>
    <dgm:pt modelId="{59415A64-A3E0-479D-8C45-2DA3D90089CB}" type="pres">
      <dgm:prSet presAssocID="{6112A860-3BD8-49B7-893D-3E0DDFF39F9B}" presName="outerComposite" presStyleCnt="0">
        <dgm:presLayoutVars>
          <dgm:chMax val="5"/>
          <dgm:dir/>
          <dgm:resizeHandles val="exact"/>
        </dgm:presLayoutVars>
      </dgm:prSet>
      <dgm:spPr/>
    </dgm:pt>
    <dgm:pt modelId="{40F7CDB4-55B5-41D4-B616-BD882BEBFC42}" type="pres">
      <dgm:prSet presAssocID="{6112A860-3BD8-49B7-893D-3E0DDFF39F9B}" presName="dummyMaxCanvas" presStyleCnt="0">
        <dgm:presLayoutVars/>
      </dgm:prSet>
      <dgm:spPr/>
    </dgm:pt>
    <dgm:pt modelId="{A97F222A-7DA6-45E0-A0C7-1D816EE4D597}" type="pres">
      <dgm:prSet presAssocID="{6112A860-3BD8-49B7-893D-3E0DDFF39F9B}" presName="TwoNodes_1" presStyleLbl="node1" presStyleIdx="0" presStyleCnt="2">
        <dgm:presLayoutVars>
          <dgm:bulletEnabled val="1"/>
        </dgm:presLayoutVars>
      </dgm:prSet>
      <dgm:spPr/>
    </dgm:pt>
    <dgm:pt modelId="{15117E01-D6B1-4C75-99A4-31CC3654E243}" type="pres">
      <dgm:prSet presAssocID="{6112A860-3BD8-49B7-893D-3E0DDFF39F9B}" presName="TwoNodes_2" presStyleLbl="node1" presStyleIdx="1" presStyleCnt="2">
        <dgm:presLayoutVars>
          <dgm:bulletEnabled val="1"/>
        </dgm:presLayoutVars>
      </dgm:prSet>
      <dgm:spPr/>
    </dgm:pt>
    <dgm:pt modelId="{7BD91D92-C47A-4978-AB49-83472D216CDB}" type="pres">
      <dgm:prSet presAssocID="{6112A860-3BD8-49B7-893D-3E0DDFF39F9B}" presName="TwoConn_1-2" presStyleLbl="fgAccFollowNode1" presStyleIdx="0" presStyleCnt="1">
        <dgm:presLayoutVars>
          <dgm:bulletEnabled val="1"/>
        </dgm:presLayoutVars>
      </dgm:prSet>
      <dgm:spPr/>
    </dgm:pt>
    <dgm:pt modelId="{429D3782-CF9A-40E5-A174-41537EE4C363}" type="pres">
      <dgm:prSet presAssocID="{6112A860-3BD8-49B7-893D-3E0DDFF39F9B}" presName="TwoNodes_1_text" presStyleLbl="node1" presStyleIdx="1" presStyleCnt="2">
        <dgm:presLayoutVars>
          <dgm:bulletEnabled val="1"/>
        </dgm:presLayoutVars>
      </dgm:prSet>
      <dgm:spPr/>
    </dgm:pt>
    <dgm:pt modelId="{9AAA1973-5DA8-4632-B26D-1B982ED56DEB}" type="pres">
      <dgm:prSet presAssocID="{6112A860-3BD8-49B7-893D-3E0DDFF39F9B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723EFE3A-4354-4178-90CF-12B2E0FC152E}" type="presOf" srcId="{18F3DA9A-0164-46C6-9C61-3989A6FB28C7}" destId="{A97F222A-7DA6-45E0-A0C7-1D816EE4D597}" srcOrd="0" destOrd="0" presId="urn:microsoft.com/office/officeart/2005/8/layout/vProcess5"/>
    <dgm:cxn modelId="{0B27C13F-36A2-42D8-8B92-2202E8822714}" type="presOf" srcId="{6112A860-3BD8-49B7-893D-3E0DDFF39F9B}" destId="{59415A64-A3E0-479D-8C45-2DA3D90089CB}" srcOrd="0" destOrd="0" presId="urn:microsoft.com/office/officeart/2005/8/layout/vProcess5"/>
    <dgm:cxn modelId="{8413ED5C-BE4C-401D-B92B-51B2E183E33C}" type="presOf" srcId="{7A288D21-5E2E-48F8-901E-3AC5AFD8BB8B}" destId="{7BD91D92-C47A-4978-AB49-83472D216CDB}" srcOrd="0" destOrd="0" presId="urn:microsoft.com/office/officeart/2005/8/layout/vProcess5"/>
    <dgm:cxn modelId="{42A1F662-61C3-48B8-A5FA-37889848655F}" srcId="{6112A860-3BD8-49B7-893D-3E0DDFF39F9B}" destId="{18F3DA9A-0164-46C6-9C61-3989A6FB28C7}" srcOrd="0" destOrd="0" parTransId="{6077D7D5-E6D9-4F5E-A745-A656FCF28732}" sibTransId="{7A288D21-5E2E-48F8-901E-3AC5AFD8BB8B}"/>
    <dgm:cxn modelId="{EE9516D4-717F-4A2E-A3A9-9B469B327D98}" type="presOf" srcId="{D0EC7029-E3FD-431E-807F-E7C4D0887184}" destId="{9AAA1973-5DA8-4632-B26D-1B982ED56DEB}" srcOrd="1" destOrd="0" presId="urn:microsoft.com/office/officeart/2005/8/layout/vProcess5"/>
    <dgm:cxn modelId="{A8FA69E0-E19A-441C-83C8-CA179B2C3ACD}" type="presOf" srcId="{D0EC7029-E3FD-431E-807F-E7C4D0887184}" destId="{15117E01-D6B1-4C75-99A4-31CC3654E243}" srcOrd="0" destOrd="0" presId="urn:microsoft.com/office/officeart/2005/8/layout/vProcess5"/>
    <dgm:cxn modelId="{4CE9C4E0-6D22-4FE8-AC18-BF904741524D}" srcId="{6112A860-3BD8-49B7-893D-3E0DDFF39F9B}" destId="{D0EC7029-E3FD-431E-807F-E7C4D0887184}" srcOrd="1" destOrd="0" parTransId="{C2E61BD9-B5AA-4C6C-8BA8-31FF705E2A52}" sibTransId="{5C5ACD5B-C340-40D4-AA95-3725D32B7AE1}"/>
    <dgm:cxn modelId="{3D7C1DEC-75C4-4FA7-B391-0164EB439A19}" type="presOf" srcId="{18F3DA9A-0164-46C6-9C61-3989A6FB28C7}" destId="{429D3782-CF9A-40E5-A174-41537EE4C363}" srcOrd="1" destOrd="0" presId="urn:microsoft.com/office/officeart/2005/8/layout/vProcess5"/>
    <dgm:cxn modelId="{E98BEC27-5238-41DE-BDFF-EEA360D3FBD7}" type="presParOf" srcId="{59415A64-A3E0-479D-8C45-2DA3D90089CB}" destId="{40F7CDB4-55B5-41D4-B616-BD882BEBFC42}" srcOrd="0" destOrd="0" presId="urn:microsoft.com/office/officeart/2005/8/layout/vProcess5"/>
    <dgm:cxn modelId="{516FA29E-12DD-4A89-B5B8-C2672CBE97A7}" type="presParOf" srcId="{59415A64-A3E0-479D-8C45-2DA3D90089CB}" destId="{A97F222A-7DA6-45E0-A0C7-1D816EE4D597}" srcOrd="1" destOrd="0" presId="urn:microsoft.com/office/officeart/2005/8/layout/vProcess5"/>
    <dgm:cxn modelId="{AB7DB6B1-482F-4295-B62E-0627C87774D6}" type="presParOf" srcId="{59415A64-A3E0-479D-8C45-2DA3D90089CB}" destId="{15117E01-D6B1-4C75-99A4-31CC3654E243}" srcOrd="2" destOrd="0" presId="urn:microsoft.com/office/officeart/2005/8/layout/vProcess5"/>
    <dgm:cxn modelId="{249A6DF6-3A06-4836-8BEE-6FD77E2C7F32}" type="presParOf" srcId="{59415A64-A3E0-479D-8C45-2DA3D90089CB}" destId="{7BD91D92-C47A-4978-AB49-83472D216CDB}" srcOrd="3" destOrd="0" presId="urn:microsoft.com/office/officeart/2005/8/layout/vProcess5"/>
    <dgm:cxn modelId="{B82D2556-F067-4D3D-AE36-88C8BFB576B0}" type="presParOf" srcId="{59415A64-A3E0-479D-8C45-2DA3D90089CB}" destId="{429D3782-CF9A-40E5-A174-41537EE4C363}" srcOrd="4" destOrd="0" presId="urn:microsoft.com/office/officeart/2005/8/layout/vProcess5"/>
    <dgm:cxn modelId="{49CB9764-6886-4D4B-89EC-E7DD98A78CCA}" type="presParOf" srcId="{59415A64-A3E0-479D-8C45-2DA3D90089CB}" destId="{9AAA1973-5DA8-4632-B26D-1B982ED56DEB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117DF5-90F3-4078-B52A-5C5DEFCB88C5}" type="doc">
      <dgm:prSet loTypeId="urn:microsoft.com/office/officeart/2005/8/layout/bProcess2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4087157-944B-41F3-A9B4-9ED2263E524E}">
      <dgm:prSet/>
      <dgm:spPr/>
      <dgm:t>
        <a:bodyPr/>
        <a:lstStyle/>
        <a:p>
          <a:r>
            <a:rPr lang="en-CA"/>
            <a:t>The platform is functional and allows users to maintain a consistent log of their travels."</a:t>
          </a:r>
          <a:endParaRPr lang="en-US"/>
        </a:p>
      </dgm:t>
    </dgm:pt>
    <dgm:pt modelId="{97203E99-6DA5-4372-99B4-6CE297D75EAA}" type="parTrans" cxnId="{D9CC741C-60D0-41A6-88BE-D2F32F167235}">
      <dgm:prSet/>
      <dgm:spPr/>
      <dgm:t>
        <a:bodyPr/>
        <a:lstStyle/>
        <a:p>
          <a:endParaRPr lang="en-US"/>
        </a:p>
      </dgm:t>
    </dgm:pt>
    <dgm:pt modelId="{9AEBAB6E-0876-442D-9B7C-3C694364E972}" type="sibTrans" cxnId="{D9CC741C-60D0-41A6-88BE-D2F32F167235}">
      <dgm:prSet/>
      <dgm:spPr/>
      <dgm:t>
        <a:bodyPr/>
        <a:lstStyle/>
        <a:p>
          <a:endParaRPr lang="en-US"/>
        </a:p>
      </dgm:t>
    </dgm:pt>
    <dgm:pt modelId="{99AD7463-1C43-47CB-931F-9D6D0C8ADB07}">
      <dgm:prSet/>
      <dgm:spPr/>
      <dgm:t>
        <a:bodyPr/>
        <a:lstStyle/>
        <a:p>
          <a:r>
            <a:rPr lang="en-CA"/>
            <a:t>“We have successfully tested the database connections, session management, and photo uploads."</a:t>
          </a:r>
          <a:endParaRPr lang="en-US"/>
        </a:p>
      </dgm:t>
    </dgm:pt>
    <dgm:pt modelId="{D504BCC7-DB80-4251-B446-0F4C239BE65B}" type="parTrans" cxnId="{4E1A2736-2B82-433F-BEA6-0901A35B763A}">
      <dgm:prSet/>
      <dgm:spPr/>
      <dgm:t>
        <a:bodyPr/>
        <a:lstStyle/>
        <a:p>
          <a:endParaRPr lang="en-US"/>
        </a:p>
      </dgm:t>
    </dgm:pt>
    <dgm:pt modelId="{FF7648E1-E76C-456A-B9A0-594A184A4700}" type="sibTrans" cxnId="{4E1A2736-2B82-433F-BEA6-0901A35B763A}">
      <dgm:prSet/>
      <dgm:spPr/>
      <dgm:t>
        <a:bodyPr/>
        <a:lstStyle/>
        <a:p>
          <a:endParaRPr lang="en-US"/>
        </a:p>
      </dgm:t>
    </dgm:pt>
    <dgm:pt modelId="{2D03E8CC-D887-4EB8-8EA7-CA557B40D1AC}" type="pres">
      <dgm:prSet presAssocID="{78117DF5-90F3-4078-B52A-5C5DEFCB88C5}" presName="diagram" presStyleCnt="0">
        <dgm:presLayoutVars>
          <dgm:dir/>
          <dgm:resizeHandles/>
        </dgm:presLayoutVars>
      </dgm:prSet>
      <dgm:spPr/>
    </dgm:pt>
    <dgm:pt modelId="{9533147E-86CA-4FD8-B729-A735358B8C24}" type="pres">
      <dgm:prSet presAssocID="{84087157-944B-41F3-A9B4-9ED2263E524E}" presName="firstNode" presStyleLbl="node1" presStyleIdx="0" presStyleCnt="2">
        <dgm:presLayoutVars>
          <dgm:bulletEnabled val="1"/>
        </dgm:presLayoutVars>
      </dgm:prSet>
      <dgm:spPr/>
    </dgm:pt>
    <dgm:pt modelId="{07E17C1F-07C4-4D8B-8DDF-42543CFF88A9}" type="pres">
      <dgm:prSet presAssocID="{9AEBAB6E-0876-442D-9B7C-3C694364E972}" presName="sibTrans" presStyleLbl="sibTrans2D1" presStyleIdx="0" presStyleCnt="1"/>
      <dgm:spPr/>
    </dgm:pt>
    <dgm:pt modelId="{4A4E07BA-A1CD-458F-B830-F758A56EE90C}" type="pres">
      <dgm:prSet presAssocID="{99AD7463-1C43-47CB-931F-9D6D0C8ADB07}" presName="lastNode" presStyleLbl="node1" presStyleIdx="1" presStyleCnt="2">
        <dgm:presLayoutVars>
          <dgm:bulletEnabled val="1"/>
        </dgm:presLayoutVars>
      </dgm:prSet>
      <dgm:spPr/>
    </dgm:pt>
  </dgm:ptLst>
  <dgm:cxnLst>
    <dgm:cxn modelId="{F3648E14-C0F2-4CA1-B77B-47A3F7076901}" type="presOf" srcId="{84087157-944B-41F3-A9B4-9ED2263E524E}" destId="{9533147E-86CA-4FD8-B729-A735358B8C24}" srcOrd="0" destOrd="0" presId="urn:microsoft.com/office/officeart/2005/8/layout/bProcess2"/>
    <dgm:cxn modelId="{D9CC741C-60D0-41A6-88BE-D2F32F167235}" srcId="{78117DF5-90F3-4078-B52A-5C5DEFCB88C5}" destId="{84087157-944B-41F3-A9B4-9ED2263E524E}" srcOrd="0" destOrd="0" parTransId="{97203E99-6DA5-4372-99B4-6CE297D75EAA}" sibTransId="{9AEBAB6E-0876-442D-9B7C-3C694364E972}"/>
    <dgm:cxn modelId="{02F03C2C-850B-4309-85DB-FC117F98E5CD}" type="presOf" srcId="{78117DF5-90F3-4078-B52A-5C5DEFCB88C5}" destId="{2D03E8CC-D887-4EB8-8EA7-CA557B40D1AC}" srcOrd="0" destOrd="0" presId="urn:microsoft.com/office/officeart/2005/8/layout/bProcess2"/>
    <dgm:cxn modelId="{4920FB2C-7107-417D-ADE0-7265B6BA2C16}" type="presOf" srcId="{9AEBAB6E-0876-442D-9B7C-3C694364E972}" destId="{07E17C1F-07C4-4D8B-8DDF-42543CFF88A9}" srcOrd="0" destOrd="0" presId="urn:microsoft.com/office/officeart/2005/8/layout/bProcess2"/>
    <dgm:cxn modelId="{4E1A2736-2B82-433F-BEA6-0901A35B763A}" srcId="{78117DF5-90F3-4078-B52A-5C5DEFCB88C5}" destId="{99AD7463-1C43-47CB-931F-9D6D0C8ADB07}" srcOrd="1" destOrd="0" parTransId="{D504BCC7-DB80-4251-B446-0F4C239BE65B}" sibTransId="{FF7648E1-E76C-456A-B9A0-594A184A4700}"/>
    <dgm:cxn modelId="{B5958545-163E-4A0C-AD66-0AC9C1726558}" type="presOf" srcId="{99AD7463-1C43-47CB-931F-9D6D0C8ADB07}" destId="{4A4E07BA-A1CD-458F-B830-F758A56EE90C}" srcOrd="0" destOrd="0" presId="urn:microsoft.com/office/officeart/2005/8/layout/bProcess2"/>
    <dgm:cxn modelId="{C14F65ED-9456-4E74-A33C-8CA7D31C28CC}" type="presParOf" srcId="{2D03E8CC-D887-4EB8-8EA7-CA557B40D1AC}" destId="{9533147E-86CA-4FD8-B729-A735358B8C24}" srcOrd="0" destOrd="0" presId="urn:microsoft.com/office/officeart/2005/8/layout/bProcess2"/>
    <dgm:cxn modelId="{16B1A0ED-505E-497F-BF9C-845E0A84BCD5}" type="presParOf" srcId="{2D03E8CC-D887-4EB8-8EA7-CA557B40D1AC}" destId="{07E17C1F-07C4-4D8B-8DDF-42543CFF88A9}" srcOrd="1" destOrd="0" presId="urn:microsoft.com/office/officeart/2005/8/layout/bProcess2"/>
    <dgm:cxn modelId="{F209CC2F-F2A8-498F-A4B3-081D481F3AE9}" type="presParOf" srcId="{2D03E8CC-D887-4EB8-8EA7-CA557B40D1AC}" destId="{4A4E07BA-A1CD-458F-B830-F758A56EE90C}" srcOrd="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9F583D-7FA2-4F6F-A893-EC2FAEEA53D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7EDA8B3-9B54-4839-8FAE-5ED1F46D1226}">
      <dgm:prSet/>
      <dgm:spPr/>
      <dgm:t>
        <a:bodyPr/>
        <a:lstStyle/>
        <a:p>
          <a:pPr>
            <a:defRPr cap="all"/>
          </a:pPr>
          <a:r>
            <a:rPr lang="en-CA"/>
            <a:t>"One challenge was handling image uploads and associating them correctly with user posts. I solved this by structuring the database with foreign keys linking posts and image tables."</a:t>
          </a:r>
          <a:endParaRPr lang="en-US"/>
        </a:p>
      </dgm:t>
    </dgm:pt>
    <dgm:pt modelId="{FD529C66-650E-463F-B360-1E900E1218E8}" type="parTrans" cxnId="{BBD54D54-E54F-4183-9E04-90BAEA301D4D}">
      <dgm:prSet/>
      <dgm:spPr/>
      <dgm:t>
        <a:bodyPr/>
        <a:lstStyle/>
        <a:p>
          <a:endParaRPr lang="en-US"/>
        </a:p>
      </dgm:t>
    </dgm:pt>
    <dgm:pt modelId="{BE06B94F-7E58-441B-9B17-192EE8712651}" type="sibTrans" cxnId="{BBD54D54-E54F-4183-9E04-90BAEA301D4D}">
      <dgm:prSet/>
      <dgm:spPr/>
      <dgm:t>
        <a:bodyPr/>
        <a:lstStyle/>
        <a:p>
          <a:endParaRPr lang="en-US"/>
        </a:p>
      </dgm:t>
    </dgm:pt>
    <dgm:pt modelId="{91852ED6-D903-4021-AE76-195C4695BB0D}">
      <dgm:prSet/>
      <dgm:spPr/>
      <dgm:t>
        <a:bodyPr/>
        <a:lstStyle/>
        <a:p>
          <a:pPr>
            <a:defRPr cap="all"/>
          </a:pPr>
          <a:r>
            <a:rPr lang="en-CA"/>
            <a:t>"Another issue was ensuring secure login functionality – I addressed this with password hashing and session handling in PHP."</a:t>
          </a:r>
          <a:endParaRPr lang="en-US"/>
        </a:p>
      </dgm:t>
    </dgm:pt>
    <dgm:pt modelId="{BE2E773D-AF8D-493B-B45D-6347679DCD5C}" type="parTrans" cxnId="{642C1729-6769-4B10-8E4B-17A25648328D}">
      <dgm:prSet/>
      <dgm:spPr/>
      <dgm:t>
        <a:bodyPr/>
        <a:lstStyle/>
        <a:p>
          <a:endParaRPr lang="en-US"/>
        </a:p>
      </dgm:t>
    </dgm:pt>
    <dgm:pt modelId="{78AC081F-BC23-4BE3-84A3-23C92B221DFC}" type="sibTrans" cxnId="{642C1729-6769-4B10-8E4B-17A25648328D}">
      <dgm:prSet/>
      <dgm:spPr/>
      <dgm:t>
        <a:bodyPr/>
        <a:lstStyle/>
        <a:p>
          <a:endParaRPr lang="en-US"/>
        </a:p>
      </dgm:t>
    </dgm:pt>
    <dgm:pt modelId="{700F1ED9-F396-4917-9042-3F4396793230}" type="pres">
      <dgm:prSet presAssocID="{129F583D-7FA2-4F6F-A893-EC2FAEEA53D3}" presName="root" presStyleCnt="0">
        <dgm:presLayoutVars>
          <dgm:dir/>
          <dgm:resizeHandles val="exact"/>
        </dgm:presLayoutVars>
      </dgm:prSet>
      <dgm:spPr/>
    </dgm:pt>
    <dgm:pt modelId="{26346594-D639-478A-8A77-A72E7E1F1A8F}" type="pres">
      <dgm:prSet presAssocID="{17EDA8B3-9B54-4839-8FAE-5ED1F46D1226}" presName="compNode" presStyleCnt="0"/>
      <dgm:spPr/>
    </dgm:pt>
    <dgm:pt modelId="{D1EEAB22-0B29-4C8D-B129-6A89725DAC92}" type="pres">
      <dgm:prSet presAssocID="{17EDA8B3-9B54-4839-8FAE-5ED1F46D1226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5B240BAC-BC9B-4EE3-ABCB-66B56376F182}" type="pres">
      <dgm:prSet presAssocID="{17EDA8B3-9B54-4839-8FAE-5ED1F46D122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67264E49-7E59-4D05-B7A7-557F0E94EF92}" type="pres">
      <dgm:prSet presAssocID="{17EDA8B3-9B54-4839-8FAE-5ED1F46D1226}" presName="spaceRect" presStyleCnt="0"/>
      <dgm:spPr/>
    </dgm:pt>
    <dgm:pt modelId="{DC7C0618-4DF4-49C3-81E4-7317C5E674D1}" type="pres">
      <dgm:prSet presAssocID="{17EDA8B3-9B54-4839-8FAE-5ED1F46D1226}" presName="textRect" presStyleLbl="revTx" presStyleIdx="0" presStyleCnt="2">
        <dgm:presLayoutVars>
          <dgm:chMax val="1"/>
          <dgm:chPref val="1"/>
        </dgm:presLayoutVars>
      </dgm:prSet>
      <dgm:spPr/>
    </dgm:pt>
    <dgm:pt modelId="{901E8F1D-AC44-4106-9913-F87CA6C00EA7}" type="pres">
      <dgm:prSet presAssocID="{BE06B94F-7E58-441B-9B17-192EE8712651}" presName="sibTrans" presStyleCnt="0"/>
      <dgm:spPr/>
    </dgm:pt>
    <dgm:pt modelId="{B451A195-AA97-4FE8-B72A-8300948427B7}" type="pres">
      <dgm:prSet presAssocID="{91852ED6-D903-4021-AE76-195C4695BB0D}" presName="compNode" presStyleCnt="0"/>
      <dgm:spPr/>
    </dgm:pt>
    <dgm:pt modelId="{0DAE1A72-B454-4AD0-B2AA-C1CEE6DC371F}" type="pres">
      <dgm:prSet presAssocID="{91852ED6-D903-4021-AE76-195C4695BB0D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D55FCE44-263B-44C3-8C36-DC9AC90CB2B6}" type="pres">
      <dgm:prSet presAssocID="{91852ED6-D903-4021-AE76-195C4695BB0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FA0706AD-CDC1-4C09-9E93-438093EA05E5}" type="pres">
      <dgm:prSet presAssocID="{91852ED6-D903-4021-AE76-195C4695BB0D}" presName="spaceRect" presStyleCnt="0"/>
      <dgm:spPr/>
    </dgm:pt>
    <dgm:pt modelId="{69DCCA9F-2B22-4084-BB58-E9D256DC29E1}" type="pres">
      <dgm:prSet presAssocID="{91852ED6-D903-4021-AE76-195C4695BB0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6C83E04-E43C-47F3-8E86-C194D4D30DD7}" type="presOf" srcId="{129F583D-7FA2-4F6F-A893-EC2FAEEA53D3}" destId="{700F1ED9-F396-4917-9042-3F4396793230}" srcOrd="0" destOrd="0" presId="urn:microsoft.com/office/officeart/2018/5/layout/IconLeafLabelList"/>
    <dgm:cxn modelId="{642C1729-6769-4B10-8E4B-17A25648328D}" srcId="{129F583D-7FA2-4F6F-A893-EC2FAEEA53D3}" destId="{91852ED6-D903-4021-AE76-195C4695BB0D}" srcOrd="1" destOrd="0" parTransId="{BE2E773D-AF8D-493B-B45D-6347679DCD5C}" sibTransId="{78AC081F-BC23-4BE3-84A3-23C92B221DFC}"/>
    <dgm:cxn modelId="{C148DB68-9598-45D8-BD2A-03EB42298D8A}" type="presOf" srcId="{91852ED6-D903-4021-AE76-195C4695BB0D}" destId="{69DCCA9F-2B22-4084-BB58-E9D256DC29E1}" srcOrd="0" destOrd="0" presId="urn:microsoft.com/office/officeart/2018/5/layout/IconLeafLabelList"/>
    <dgm:cxn modelId="{BBD54D54-E54F-4183-9E04-90BAEA301D4D}" srcId="{129F583D-7FA2-4F6F-A893-EC2FAEEA53D3}" destId="{17EDA8B3-9B54-4839-8FAE-5ED1F46D1226}" srcOrd="0" destOrd="0" parTransId="{FD529C66-650E-463F-B360-1E900E1218E8}" sibTransId="{BE06B94F-7E58-441B-9B17-192EE8712651}"/>
    <dgm:cxn modelId="{028DB1A9-6E04-40C1-B917-035E69CA3461}" type="presOf" srcId="{17EDA8B3-9B54-4839-8FAE-5ED1F46D1226}" destId="{DC7C0618-4DF4-49C3-81E4-7317C5E674D1}" srcOrd="0" destOrd="0" presId="urn:microsoft.com/office/officeart/2018/5/layout/IconLeafLabelList"/>
    <dgm:cxn modelId="{EA87216D-736C-4361-A402-05C7004E0615}" type="presParOf" srcId="{700F1ED9-F396-4917-9042-3F4396793230}" destId="{26346594-D639-478A-8A77-A72E7E1F1A8F}" srcOrd="0" destOrd="0" presId="urn:microsoft.com/office/officeart/2018/5/layout/IconLeafLabelList"/>
    <dgm:cxn modelId="{C1C7D70F-D84D-439E-A3B8-AFEFDE94DFF7}" type="presParOf" srcId="{26346594-D639-478A-8A77-A72E7E1F1A8F}" destId="{D1EEAB22-0B29-4C8D-B129-6A89725DAC92}" srcOrd="0" destOrd="0" presId="urn:microsoft.com/office/officeart/2018/5/layout/IconLeafLabelList"/>
    <dgm:cxn modelId="{36862AB9-8AAA-45F4-9775-8D35BFEA8DD6}" type="presParOf" srcId="{26346594-D639-478A-8A77-A72E7E1F1A8F}" destId="{5B240BAC-BC9B-4EE3-ABCB-66B56376F182}" srcOrd="1" destOrd="0" presId="urn:microsoft.com/office/officeart/2018/5/layout/IconLeafLabelList"/>
    <dgm:cxn modelId="{2F4ADB31-81C8-41F8-B1B1-21D53F413294}" type="presParOf" srcId="{26346594-D639-478A-8A77-A72E7E1F1A8F}" destId="{67264E49-7E59-4D05-B7A7-557F0E94EF92}" srcOrd="2" destOrd="0" presId="urn:microsoft.com/office/officeart/2018/5/layout/IconLeafLabelList"/>
    <dgm:cxn modelId="{B29D8548-27BD-4577-B1D5-BF01C23AC3CF}" type="presParOf" srcId="{26346594-D639-478A-8A77-A72E7E1F1A8F}" destId="{DC7C0618-4DF4-49C3-81E4-7317C5E674D1}" srcOrd="3" destOrd="0" presId="urn:microsoft.com/office/officeart/2018/5/layout/IconLeafLabelList"/>
    <dgm:cxn modelId="{94E10218-D9F2-4532-9D97-F2F09203A4A4}" type="presParOf" srcId="{700F1ED9-F396-4917-9042-3F4396793230}" destId="{901E8F1D-AC44-4106-9913-F87CA6C00EA7}" srcOrd="1" destOrd="0" presId="urn:microsoft.com/office/officeart/2018/5/layout/IconLeafLabelList"/>
    <dgm:cxn modelId="{B5577009-855E-4777-BAFF-D0F780025B65}" type="presParOf" srcId="{700F1ED9-F396-4917-9042-3F4396793230}" destId="{B451A195-AA97-4FE8-B72A-8300948427B7}" srcOrd="2" destOrd="0" presId="urn:microsoft.com/office/officeart/2018/5/layout/IconLeafLabelList"/>
    <dgm:cxn modelId="{ECEF1333-01F0-4D1A-8B26-C9AA526392EA}" type="presParOf" srcId="{B451A195-AA97-4FE8-B72A-8300948427B7}" destId="{0DAE1A72-B454-4AD0-B2AA-C1CEE6DC371F}" srcOrd="0" destOrd="0" presId="urn:microsoft.com/office/officeart/2018/5/layout/IconLeafLabelList"/>
    <dgm:cxn modelId="{C686E90B-64EE-48F0-A549-005E6D28DB22}" type="presParOf" srcId="{B451A195-AA97-4FE8-B72A-8300948427B7}" destId="{D55FCE44-263B-44C3-8C36-DC9AC90CB2B6}" srcOrd="1" destOrd="0" presId="urn:microsoft.com/office/officeart/2018/5/layout/IconLeafLabelList"/>
    <dgm:cxn modelId="{B8176132-A705-4BB1-9D6C-DF4B5030852E}" type="presParOf" srcId="{B451A195-AA97-4FE8-B72A-8300948427B7}" destId="{FA0706AD-CDC1-4C09-9E93-438093EA05E5}" srcOrd="2" destOrd="0" presId="urn:microsoft.com/office/officeart/2018/5/layout/IconLeafLabelList"/>
    <dgm:cxn modelId="{E2AF0454-0869-4BAE-86A2-72A25B3BF86A}" type="presParOf" srcId="{B451A195-AA97-4FE8-B72A-8300948427B7}" destId="{69DCCA9F-2B22-4084-BB58-E9D256DC29E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E865A5-3C36-4111-8083-8569F0FE812D}" type="doc">
      <dgm:prSet loTypeId="urn:microsoft.com/office/officeart/2008/layout/LinedLis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8BB9283-B03E-482A-A683-417E3DA5529E}">
      <dgm:prSet/>
      <dgm:spPr/>
      <dgm:t>
        <a:bodyPr/>
        <a:lstStyle/>
        <a:p>
          <a:r>
            <a:rPr lang="en-CA"/>
            <a:t>To summarize, Wanderslog is a personal travel logging platform that combines usability with essential travel features."</a:t>
          </a:r>
          <a:endParaRPr lang="en-US"/>
        </a:p>
      </dgm:t>
    </dgm:pt>
    <dgm:pt modelId="{C2F498E0-E03C-4751-B4B1-E8BFD916B206}" type="parTrans" cxnId="{187774B4-184C-46F4-AC9F-DD8DE664A6CD}">
      <dgm:prSet/>
      <dgm:spPr/>
      <dgm:t>
        <a:bodyPr/>
        <a:lstStyle/>
        <a:p>
          <a:endParaRPr lang="en-US"/>
        </a:p>
      </dgm:t>
    </dgm:pt>
    <dgm:pt modelId="{8486D617-F06D-432C-95C7-5FC8D81D1FD3}" type="sibTrans" cxnId="{187774B4-184C-46F4-AC9F-DD8DE664A6CD}">
      <dgm:prSet/>
      <dgm:spPr/>
      <dgm:t>
        <a:bodyPr/>
        <a:lstStyle/>
        <a:p>
          <a:endParaRPr lang="en-US"/>
        </a:p>
      </dgm:t>
    </dgm:pt>
    <dgm:pt modelId="{D5A5B92F-83EB-41C6-9437-65C72535D0D2}">
      <dgm:prSet/>
      <dgm:spPr/>
      <dgm:t>
        <a:bodyPr/>
        <a:lstStyle/>
        <a:p>
          <a:r>
            <a:rPr lang="en-CA"/>
            <a:t>"It uses PHP for the backend logic and a MySQL database to store user and post information."</a:t>
          </a:r>
          <a:endParaRPr lang="en-US"/>
        </a:p>
      </dgm:t>
    </dgm:pt>
    <dgm:pt modelId="{FF191784-D574-4281-8CC1-A2B5495D171A}" type="parTrans" cxnId="{081EBD03-9E47-42E8-A393-F003D5531AB0}">
      <dgm:prSet/>
      <dgm:spPr/>
      <dgm:t>
        <a:bodyPr/>
        <a:lstStyle/>
        <a:p>
          <a:endParaRPr lang="en-US"/>
        </a:p>
      </dgm:t>
    </dgm:pt>
    <dgm:pt modelId="{42A0DF06-55D8-42B4-A507-9036E1C0384F}" type="sibTrans" cxnId="{081EBD03-9E47-42E8-A393-F003D5531AB0}">
      <dgm:prSet/>
      <dgm:spPr/>
      <dgm:t>
        <a:bodyPr/>
        <a:lstStyle/>
        <a:p>
          <a:endParaRPr lang="en-US"/>
        </a:p>
      </dgm:t>
    </dgm:pt>
    <dgm:pt modelId="{B4DC25FD-C109-46BA-BA11-CC25EE838A7B}" type="pres">
      <dgm:prSet presAssocID="{76E865A5-3C36-4111-8083-8569F0FE812D}" presName="vert0" presStyleCnt="0">
        <dgm:presLayoutVars>
          <dgm:dir/>
          <dgm:animOne val="branch"/>
          <dgm:animLvl val="lvl"/>
        </dgm:presLayoutVars>
      </dgm:prSet>
      <dgm:spPr/>
    </dgm:pt>
    <dgm:pt modelId="{6CAB4FC4-816B-4A81-BA0A-96AE8CCDBE15}" type="pres">
      <dgm:prSet presAssocID="{28BB9283-B03E-482A-A683-417E3DA5529E}" presName="thickLine" presStyleLbl="alignNode1" presStyleIdx="0" presStyleCnt="2"/>
      <dgm:spPr/>
    </dgm:pt>
    <dgm:pt modelId="{0A9CDA60-FFED-47D6-877D-8747B2D491BA}" type="pres">
      <dgm:prSet presAssocID="{28BB9283-B03E-482A-A683-417E3DA5529E}" presName="horz1" presStyleCnt="0"/>
      <dgm:spPr/>
    </dgm:pt>
    <dgm:pt modelId="{67807D79-0611-4325-B5CF-9730B9360827}" type="pres">
      <dgm:prSet presAssocID="{28BB9283-B03E-482A-A683-417E3DA5529E}" presName="tx1" presStyleLbl="revTx" presStyleIdx="0" presStyleCnt="2"/>
      <dgm:spPr/>
    </dgm:pt>
    <dgm:pt modelId="{EF4C28B6-BC28-4186-8BFE-07257D2FF48A}" type="pres">
      <dgm:prSet presAssocID="{28BB9283-B03E-482A-A683-417E3DA5529E}" presName="vert1" presStyleCnt="0"/>
      <dgm:spPr/>
    </dgm:pt>
    <dgm:pt modelId="{3344CDE8-2FF4-4DE9-94AA-85A282D277C2}" type="pres">
      <dgm:prSet presAssocID="{D5A5B92F-83EB-41C6-9437-65C72535D0D2}" presName="thickLine" presStyleLbl="alignNode1" presStyleIdx="1" presStyleCnt="2"/>
      <dgm:spPr/>
    </dgm:pt>
    <dgm:pt modelId="{4CE1FB91-EC18-481F-AE79-DABBB2CE85BE}" type="pres">
      <dgm:prSet presAssocID="{D5A5B92F-83EB-41C6-9437-65C72535D0D2}" presName="horz1" presStyleCnt="0"/>
      <dgm:spPr/>
    </dgm:pt>
    <dgm:pt modelId="{1D500BEE-F60F-4C06-8A2B-221F60C563EE}" type="pres">
      <dgm:prSet presAssocID="{D5A5B92F-83EB-41C6-9437-65C72535D0D2}" presName="tx1" presStyleLbl="revTx" presStyleIdx="1" presStyleCnt="2"/>
      <dgm:spPr/>
    </dgm:pt>
    <dgm:pt modelId="{DBC2482F-3230-4EDF-B462-6A6EEE6C0FD5}" type="pres">
      <dgm:prSet presAssocID="{D5A5B92F-83EB-41C6-9437-65C72535D0D2}" presName="vert1" presStyleCnt="0"/>
      <dgm:spPr/>
    </dgm:pt>
  </dgm:ptLst>
  <dgm:cxnLst>
    <dgm:cxn modelId="{081EBD03-9E47-42E8-A393-F003D5531AB0}" srcId="{76E865A5-3C36-4111-8083-8569F0FE812D}" destId="{D5A5B92F-83EB-41C6-9437-65C72535D0D2}" srcOrd="1" destOrd="0" parTransId="{FF191784-D574-4281-8CC1-A2B5495D171A}" sibTransId="{42A0DF06-55D8-42B4-A507-9036E1C0384F}"/>
    <dgm:cxn modelId="{3E777395-EED6-4462-BA7E-45DBF423138C}" type="presOf" srcId="{76E865A5-3C36-4111-8083-8569F0FE812D}" destId="{B4DC25FD-C109-46BA-BA11-CC25EE838A7B}" srcOrd="0" destOrd="0" presId="urn:microsoft.com/office/officeart/2008/layout/LinedList"/>
    <dgm:cxn modelId="{ED15D5A3-94DA-4D45-B722-FC85E8A42013}" type="presOf" srcId="{D5A5B92F-83EB-41C6-9437-65C72535D0D2}" destId="{1D500BEE-F60F-4C06-8A2B-221F60C563EE}" srcOrd="0" destOrd="0" presId="urn:microsoft.com/office/officeart/2008/layout/LinedList"/>
    <dgm:cxn modelId="{187774B4-184C-46F4-AC9F-DD8DE664A6CD}" srcId="{76E865A5-3C36-4111-8083-8569F0FE812D}" destId="{28BB9283-B03E-482A-A683-417E3DA5529E}" srcOrd="0" destOrd="0" parTransId="{C2F498E0-E03C-4751-B4B1-E8BFD916B206}" sibTransId="{8486D617-F06D-432C-95C7-5FC8D81D1FD3}"/>
    <dgm:cxn modelId="{4967FCE2-0B10-4308-8713-C1C75BEB43CF}" type="presOf" srcId="{28BB9283-B03E-482A-A683-417E3DA5529E}" destId="{67807D79-0611-4325-B5CF-9730B9360827}" srcOrd="0" destOrd="0" presId="urn:microsoft.com/office/officeart/2008/layout/LinedList"/>
    <dgm:cxn modelId="{776FE0D4-E0BA-406B-848C-33145DB2B7BA}" type="presParOf" srcId="{B4DC25FD-C109-46BA-BA11-CC25EE838A7B}" destId="{6CAB4FC4-816B-4A81-BA0A-96AE8CCDBE15}" srcOrd="0" destOrd="0" presId="urn:microsoft.com/office/officeart/2008/layout/LinedList"/>
    <dgm:cxn modelId="{9631CF62-331D-4FF7-9150-935B01F4B782}" type="presParOf" srcId="{B4DC25FD-C109-46BA-BA11-CC25EE838A7B}" destId="{0A9CDA60-FFED-47D6-877D-8747B2D491BA}" srcOrd="1" destOrd="0" presId="urn:microsoft.com/office/officeart/2008/layout/LinedList"/>
    <dgm:cxn modelId="{F3665390-22F4-4761-A4CC-C78E2DA433CB}" type="presParOf" srcId="{0A9CDA60-FFED-47D6-877D-8747B2D491BA}" destId="{67807D79-0611-4325-B5CF-9730B9360827}" srcOrd="0" destOrd="0" presId="urn:microsoft.com/office/officeart/2008/layout/LinedList"/>
    <dgm:cxn modelId="{5EB23C63-089B-4E71-A917-AC7F3796BE8D}" type="presParOf" srcId="{0A9CDA60-FFED-47D6-877D-8747B2D491BA}" destId="{EF4C28B6-BC28-4186-8BFE-07257D2FF48A}" srcOrd="1" destOrd="0" presId="urn:microsoft.com/office/officeart/2008/layout/LinedList"/>
    <dgm:cxn modelId="{DA182216-ECBC-413D-B19C-58C329E60523}" type="presParOf" srcId="{B4DC25FD-C109-46BA-BA11-CC25EE838A7B}" destId="{3344CDE8-2FF4-4DE9-94AA-85A282D277C2}" srcOrd="2" destOrd="0" presId="urn:microsoft.com/office/officeart/2008/layout/LinedList"/>
    <dgm:cxn modelId="{444D37C9-5A02-4634-9F77-30E25C1C6D41}" type="presParOf" srcId="{B4DC25FD-C109-46BA-BA11-CC25EE838A7B}" destId="{4CE1FB91-EC18-481F-AE79-DABBB2CE85BE}" srcOrd="3" destOrd="0" presId="urn:microsoft.com/office/officeart/2008/layout/LinedList"/>
    <dgm:cxn modelId="{88339F70-683F-4AD4-AC45-C54147CE4530}" type="presParOf" srcId="{4CE1FB91-EC18-481F-AE79-DABBB2CE85BE}" destId="{1D500BEE-F60F-4C06-8A2B-221F60C563EE}" srcOrd="0" destOrd="0" presId="urn:microsoft.com/office/officeart/2008/layout/LinedList"/>
    <dgm:cxn modelId="{F0BD3DBA-23AC-469D-9028-791226C27D50}" type="presParOf" srcId="{4CE1FB91-EC18-481F-AE79-DABBB2CE85BE}" destId="{DBC2482F-3230-4EDF-B462-6A6EEE6C0FD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7F222A-7DA6-45E0-A0C7-1D816EE4D597}">
      <dsp:nvSpPr>
        <dsp:cNvPr id="0" name=""/>
        <dsp:cNvSpPr/>
      </dsp:nvSpPr>
      <dsp:spPr>
        <a:xfrm>
          <a:off x="0" y="0"/>
          <a:ext cx="8163718" cy="16754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"Wanderslog is a travel logging website where users can document their journeys, upload pictures, and share experiences."</a:t>
          </a:r>
          <a:endParaRPr lang="en-US" sz="2600" kern="1200"/>
        </a:p>
      </dsp:txBody>
      <dsp:txXfrm>
        <a:off x="49072" y="49072"/>
        <a:ext cx="6432008" cy="1577308"/>
      </dsp:txXfrm>
    </dsp:sp>
    <dsp:sp modelId="{15117E01-D6B1-4C75-99A4-31CC3654E243}">
      <dsp:nvSpPr>
        <dsp:cNvPr id="0" name=""/>
        <dsp:cNvSpPr/>
      </dsp:nvSpPr>
      <dsp:spPr>
        <a:xfrm>
          <a:off x="1440656" y="2047774"/>
          <a:ext cx="8163718" cy="1675452"/>
        </a:xfrm>
        <a:prstGeom prst="roundRect">
          <a:avLst>
            <a:gd name="adj" fmla="val 10000"/>
          </a:avLst>
        </a:prstGeom>
        <a:solidFill>
          <a:schemeClr val="accent2">
            <a:hueOff val="-3392975"/>
            <a:satOff val="11185"/>
            <a:lumOff val="1196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"The main objective of the project is to create a platform where travelers can track and revisit their travel history."</a:t>
          </a:r>
          <a:endParaRPr lang="en-US" sz="2600" kern="1200"/>
        </a:p>
      </dsp:txBody>
      <dsp:txXfrm>
        <a:off x="1489728" y="2096846"/>
        <a:ext cx="5535874" cy="1577308"/>
      </dsp:txXfrm>
    </dsp:sp>
    <dsp:sp modelId="{7BD91D92-C47A-4978-AB49-83472D216CDB}">
      <dsp:nvSpPr>
        <dsp:cNvPr id="0" name=""/>
        <dsp:cNvSpPr/>
      </dsp:nvSpPr>
      <dsp:spPr>
        <a:xfrm>
          <a:off x="7074674" y="1317091"/>
          <a:ext cx="1089043" cy="108904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319709" y="1317091"/>
        <a:ext cx="598973" cy="8195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3147E-86CA-4FD8-B729-A735358B8C24}">
      <dsp:nvSpPr>
        <dsp:cNvPr id="0" name=""/>
        <dsp:cNvSpPr/>
      </dsp:nvSpPr>
      <dsp:spPr>
        <a:xfrm>
          <a:off x="651859" y="2115"/>
          <a:ext cx="3320262" cy="332026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The platform is functional and allows users to maintain a consistent log of their travels."</a:t>
          </a:r>
          <a:endParaRPr lang="en-US" sz="2400" kern="1200"/>
        </a:p>
      </dsp:txBody>
      <dsp:txXfrm>
        <a:off x="1138100" y="488356"/>
        <a:ext cx="2347780" cy="2347780"/>
      </dsp:txXfrm>
    </dsp:sp>
    <dsp:sp modelId="{07E17C1F-07C4-4D8B-8DDF-42543CFF88A9}">
      <dsp:nvSpPr>
        <dsp:cNvPr id="0" name=""/>
        <dsp:cNvSpPr/>
      </dsp:nvSpPr>
      <dsp:spPr>
        <a:xfrm rot="5400000">
          <a:off x="4246043" y="1222312"/>
          <a:ext cx="1162091" cy="879869"/>
        </a:xfrm>
        <a:prstGeom prst="triangl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4E07BA-A1CD-458F-B830-F758A56EE90C}">
      <dsp:nvSpPr>
        <dsp:cNvPr id="0" name=""/>
        <dsp:cNvSpPr/>
      </dsp:nvSpPr>
      <dsp:spPr>
        <a:xfrm>
          <a:off x="5632253" y="2115"/>
          <a:ext cx="3320262" cy="332026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“We have successfully tested the database connections, session management, and photo uploads."</a:t>
          </a:r>
          <a:endParaRPr lang="en-US" sz="2400" kern="1200"/>
        </a:p>
      </dsp:txBody>
      <dsp:txXfrm>
        <a:off x="6118494" y="488356"/>
        <a:ext cx="2347780" cy="23477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EEAB22-0B29-4C8D-B129-6A89725DAC92}">
      <dsp:nvSpPr>
        <dsp:cNvPr id="0" name=""/>
        <dsp:cNvSpPr/>
      </dsp:nvSpPr>
      <dsp:spPr>
        <a:xfrm>
          <a:off x="1940609" y="8496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40BAC-BC9B-4EE3-ABCB-66B56376F182}">
      <dsp:nvSpPr>
        <dsp:cNvPr id="0" name=""/>
        <dsp:cNvSpPr/>
      </dsp:nvSpPr>
      <dsp:spPr>
        <a:xfrm>
          <a:off x="2357421" y="425309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7C0618-4DF4-49C3-81E4-7317C5E674D1}">
      <dsp:nvSpPr>
        <dsp:cNvPr id="0" name=""/>
        <dsp:cNvSpPr/>
      </dsp:nvSpPr>
      <dsp:spPr>
        <a:xfrm>
          <a:off x="1315390" y="2573497"/>
          <a:ext cx="320625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kern="1200"/>
            <a:t>"One challenge was handling image uploads and associating them correctly with user posts. I solved this by structuring the database with foreign keys linking posts and image tables."</a:t>
          </a:r>
          <a:endParaRPr lang="en-US" sz="1100" kern="1200"/>
        </a:p>
      </dsp:txBody>
      <dsp:txXfrm>
        <a:off x="1315390" y="2573497"/>
        <a:ext cx="3206250" cy="742500"/>
      </dsp:txXfrm>
    </dsp:sp>
    <dsp:sp modelId="{0DAE1A72-B454-4AD0-B2AA-C1CEE6DC371F}">
      <dsp:nvSpPr>
        <dsp:cNvPr id="0" name=""/>
        <dsp:cNvSpPr/>
      </dsp:nvSpPr>
      <dsp:spPr>
        <a:xfrm>
          <a:off x="5707953" y="8496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5FCE44-263B-44C3-8C36-DC9AC90CB2B6}">
      <dsp:nvSpPr>
        <dsp:cNvPr id="0" name=""/>
        <dsp:cNvSpPr/>
      </dsp:nvSpPr>
      <dsp:spPr>
        <a:xfrm>
          <a:off x="6124765" y="425309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DCCA9F-2B22-4084-BB58-E9D256DC29E1}">
      <dsp:nvSpPr>
        <dsp:cNvPr id="0" name=""/>
        <dsp:cNvSpPr/>
      </dsp:nvSpPr>
      <dsp:spPr>
        <a:xfrm>
          <a:off x="5082734" y="2573497"/>
          <a:ext cx="320625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kern="1200"/>
            <a:t>"Another issue was ensuring secure login functionality – I addressed this with password hashing and session handling in PHP."</a:t>
          </a:r>
          <a:endParaRPr lang="en-US" sz="1100" kern="1200"/>
        </a:p>
      </dsp:txBody>
      <dsp:txXfrm>
        <a:off x="5082734" y="2573497"/>
        <a:ext cx="3206250" cy="742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B4FC4-816B-4A81-BA0A-96AE8CCDBE15}">
      <dsp:nvSpPr>
        <dsp:cNvPr id="0" name=""/>
        <dsp:cNvSpPr/>
      </dsp:nvSpPr>
      <dsp:spPr>
        <a:xfrm>
          <a:off x="0" y="0"/>
          <a:ext cx="9604375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807D79-0611-4325-B5CF-9730B9360827}">
      <dsp:nvSpPr>
        <dsp:cNvPr id="0" name=""/>
        <dsp:cNvSpPr/>
      </dsp:nvSpPr>
      <dsp:spPr>
        <a:xfrm>
          <a:off x="0" y="0"/>
          <a:ext cx="9604375" cy="1662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500" kern="1200"/>
            <a:t>To summarize, Wanderslog is a personal travel logging platform that combines usability with essential travel features."</a:t>
          </a:r>
          <a:endParaRPr lang="en-US" sz="3500" kern="1200"/>
        </a:p>
      </dsp:txBody>
      <dsp:txXfrm>
        <a:off x="0" y="0"/>
        <a:ext cx="9604375" cy="1662246"/>
      </dsp:txXfrm>
    </dsp:sp>
    <dsp:sp modelId="{3344CDE8-2FF4-4DE9-94AA-85A282D277C2}">
      <dsp:nvSpPr>
        <dsp:cNvPr id="0" name=""/>
        <dsp:cNvSpPr/>
      </dsp:nvSpPr>
      <dsp:spPr>
        <a:xfrm>
          <a:off x="0" y="1662246"/>
          <a:ext cx="9604375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500BEE-F60F-4C06-8A2B-221F60C563EE}">
      <dsp:nvSpPr>
        <dsp:cNvPr id="0" name=""/>
        <dsp:cNvSpPr/>
      </dsp:nvSpPr>
      <dsp:spPr>
        <a:xfrm>
          <a:off x="0" y="1662246"/>
          <a:ext cx="9604375" cy="1662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500" kern="1200"/>
            <a:t>"It uses PHP for the backend logic and a MySQL database to store user and post information."</a:t>
          </a:r>
          <a:endParaRPr lang="en-US" sz="3500" kern="1200"/>
        </a:p>
      </dsp:txBody>
      <dsp:txXfrm>
        <a:off x="0" y="1662246"/>
        <a:ext cx="9604375" cy="1662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BBF42-360C-5C2B-3E6D-5BABC8E8C3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Wanderslog</a:t>
            </a:r>
            <a:br>
              <a:rPr lang="en-US" dirty="0"/>
            </a:br>
            <a:r>
              <a:rPr lang="en-US" dirty="0"/>
              <a:t>	-a TRAVEL BLOG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DF5578-188F-8D55-FAD8-2DB2B454CC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		-BY VIKRAM,SAMRIDDHI,RIDDHI,SIMRAN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40301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E4B22-1457-180C-1882-C2314596C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CA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Summary</a:t>
            </a:r>
            <a:endParaRPr lang="en-C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E05605-B807-0C17-FEE6-E2876083DF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7299440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6735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D6EDB49-211E-499D-9A08-6C5FF3D06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F9F37E-D3CF-4F3D-96C2-25307819D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FFF17D-767C-40E7-8C89-962F1F54B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9F39E1-619D-4D9E-8823-8BD8CC320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C53F47-DF50-454F-A5A6-6B969748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noFill/>
          <a:ln>
            <a:solidFill>
              <a:srgbClr val="454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EFE79A-3CA8-1828-8F7A-89346383C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76053"/>
            <a:ext cx="9405891" cy="1002990"/>
          </a:xfrm>
        </p:spPr>
        <p:txBody>
          <a:bodyPr anchor="ctr">
            <a:normAutofit/>
          </a:bodyPr>
          <a:lstStyle/>
          <a:p>
            <a:r>
              <a:rPr lang="en-CA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Future Improvements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BC1E5-CD8B-FD77-22CC-B1C4A1C2A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464991"/>
            <a:ext cx="9405891" cy="2403571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CA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"In the future, I’d like to implement:"</a:t>
            </a:r>
          </a:p>
          <a:p>
            <a:pPr marL="742950" lvl="1" indent="-285750">
              <a:lnSpc>
                <a:spcPct val="110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CA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Social sharing options</a:t>
            </a:r>
          </a:p>
          <a:p>
            <a:pPr marL="742950" lvl="1" indent="-285750">
              <a:lnSpc>
                <a:spcPct val="110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CA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Better mobile responsiveness</a:t>
            </a:r>
          </a:p>
          <a:p>
            <a:pPr marL="742950" lvl="1" indent="-285750">
              <a:lnSpc>
                <a:spcPct val="110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CA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AI-based suggestions for destinations based on logged trips</a:t>
            </a:r>
          </a:p>
          <a:p>
            <a:pPr marL="742950" lvl="1" indent="-285750">
              <a:lnSpc>
                <a:spcPct val="110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CA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export/import options for backup"</a:t>
            </a:r>
          </a:p>
          <a:p>
            <a:pPr>
              <a:lnSpc>
                <a:spcPct val="110000"/>
              </a:lnSpc>
            </a:pPr>
            <a:endParaRPr lang="en-C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26901A-BC62-4A3A-A07A-65E1F3DDD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89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2C0F31-31C1-00FD-2C0F-765D0660F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PROJECT OVERVIEW</a:t>
            </a:r>
            <a:endParaRPr lang="en-CA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769427-C322-1F45-4462-0503446261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9643215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6804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4BE214B-2C92-47AF-8D90-698211103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6D07CD-E0E5-42ED-BA28-6CB6ADC3B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2845DC5-841C-6392-0AE1-4BA83B3CE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555035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Context &amp; Motivation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9A020F-4984-4DD0-898A-B60A4882B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6CEFC-A0DA-D445-9A71-01CDB446F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1580" y="2015732"/>
            <a:ext cx="5550355" cy="3450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lvl="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/>
              <a:t>The idea came from the need for a centralized, personal space for travel memories, different from social media."</a:t>
            </a:r>
          </a:p>
          <a:p>
            <a:pPr marL="342900" lvl="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/>
              <a:t>"It’s meant to serve as a digital journal that also allows for insights like trip frequency, locations visited, and more."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761B47-AE33-47C9-9636-19D4B313F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77388" y="482171"/>
            <a:ext cx="4074533" cy="5149101"/>
            <a:chOff x="7477388" y="482171"/>
            <a:chExt cx="4074533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E204B78-8026-4E1E-9C59-5F523ECDD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77388" y="482171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DEB6F1-F54D-4345-B8DF-72D72C71EC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47" y="812507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380F474-D468-4F2F-8BE9-F343F8D1A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1624" y="977965"/>
            <a:ext cx="3119444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36" descr="Lady with head covering and sunglasses">
            <a:extLst>
              <a:ext uri="{FF2B5EF4-FFF2-40B4-BE49-F238E27FC236}">
                <a16:creationId xmlns:a16="http://schemas.microsoft.com/office/drawing/2014/main" id="{FB67A1DB-0267-4BF1-FDCD-3E5CFD16539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3409" r="3409"/>
          <a:stretch/>
        </p:blipFill>
        <p:spPr>
          <a:xfrm>
            <a:off x="8119924" y="1116345"/>
            <a:ext cx="2792000" cy="38661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757EBBD-8611-41C1-8124-C151D0957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0D0D8B-2D5E-48A4-BBD5-8CB09A86A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9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CE213-286F-C73C-1CEF-8375B56F4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800"/>
              <a:t>Architecture Diagram</a:t>
            </a:r>
            <a:br>
              <a:rPr lang="en-US" sz="2800"/>
            </a:br>
            <a:endParaRPr lang="en-US" sz="280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63F37E-F370-2702-F8DC-2341130D9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74" y="1227385"/>
            <a:ext cx="6282919" cy="364409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627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BEFDA1A-2A01-4C29-A5D0-AE6F050D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World map with flight paths">
            <a:extLst>
              <a:ext uri="{FF2B5EF4-FFF2-40B4-BE49-F238E27FC236}">
                <a16:creationId xmlns:a16="http://schemas.microsoft.com/office/drawing/2014/main" id="{CFB6770D-BA03-2FF5-2188-43E07749781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7300" r="-1" b="10280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FD20E5-30AF-47B9-9256-2E8E904CB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83880B6-BD08-8E92-2A2F-D4A160BF0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CA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Key Features</a:t>
            </a:r>
            <a:endParaRPr lang="en-CA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79D3810-B86F-4009-84EC-DE0FEABD6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8F6EC9-6B23-CD82-DA14-E5ECD48EA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CA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main features of </a:t>
            </a:r>
            <a:r>
              <a:rPr lang="en-CA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Wanderslog</a:t>
            </a:r>
            <a:r>
              <a:rPr lang="en-CA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include:"</a:t>
            </a:r>
          </a:p>
          <a:p>
            <a:pPr marL="742950" lvl="1" indent="-285750"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CA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User authentication (login/register)</a:t>
            </a:r>
          </a:p>
          <a:p>
            <a:pPr marL="742950" lvl="1" indent="-285750"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CA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Creating, viewing, editing travel logs</a:t>
            </a:r>
          </a:p>
          <a:p>
            <a:pPr marL="742950" lvl="1" indent="-285750"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CA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Uploading photos</a:t>
            </a:r>
          </a:p>
          <a:p>
            <a:pPr marL="742950" lvl="1" indent="-285750"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CA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Interactive map to view logged locations</a:t>
            </a:r>
          </a:p>
          <a:p>
            <a:pPr marL="742950" lvl="1" indent="-285750"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CA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Travel statistics dashboard (e.g., number of trips, countries visited)</a:t>
            </a:r>
          </a:p>
          <a:p>
            <a:endParaRPr lang="en-CA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33612A4-0B77-4479-B2AA-F1785995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8A367A-3E83-4B48-A0F7-43FBE333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686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C7B77-B2DE-734B-3FC0-126E177C3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Login Section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1FF9F-5883-5FFA-FB1F-44DD17AE6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24" y="1116345"/>
            <a:ext cx="5792018" cy="38661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275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59E8-70BE-1D36-B638-6658C448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Login the person can see the profile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04159D-06A8-E413-3E4D-4369DF0C6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5934" y="2016125"/>
            <a:ext cx="5174456" cy="3449638"/>
          </a:xfrm>
        </p:spPr>
      </p:pic>
    </p:spTree>
    <p:extLst>
      <p:ext uri="{BB962C8B-B14F-4D97-AF65-F5344CB8AC3E}">
        <p14:creationId xmlns:p14="http://schemas.microsoft.com/office/powerpoint/2010/main" val="4070552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0E93E9-DCF0-9610-AF18-086D59522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CA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Results Obtained</a:t>
            </a:r>
            <a:endParaRPr lang="en-CA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48C2486-DF77-4DA6-2F73-5DFA239AC3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306454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1762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5C783-B453-47A5-CBB8-9188AD24D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CA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Challenges &amp; Solutions</a:t>
            </a:r>
            <a:endParaRPr lang="en-C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C3FCAA4-FAD9-7688-B212-4791839E02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195008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44880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0</TotalTime>
  <Words>331</Words>
  <Application>Microsoft Office PowerPoint</Application>
  <PresentationFormat>Widescreen</PresentationFormat>
  <Paragraphs>33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Courier New</vt:lpstr>
      <vt:lpstr>Gill Sans MT</vt:lpstr>
      <vt:lpstr>Symbol</vt:lpstr>
      <vt:lpstr>Gallery</vt:lpstr>
      <vt:lpstr>Wanderslog  -a TRAVEL BLOG</vt:lpstr>
      <vt:lpstr>PROJECT OVERVIEW</vt:lpstr>
      <vt:lpstr>Context &amp; Motivation</vt:lpstr>
      <vt:lpstr>Architecture Diagram </vt:lpstr>
      <vt:lpstr>Key Features</vt:lpstr>
      <vt:lpstr>Login Section</vt:lpstr>
      <vt:lpstr>After Login the person can see the profile</vt:lpstr>
      <vt:lpstr>Results Obtained</vt:lpstr>
      <vt:lpstr>Challenges &amp; Solutions</vt:lpstr>
      <vt:lpstr>Summary</vt:lpstr>
      <vt:lpstr>Future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Riddhi Riddhi</dc:creator>
  <cp:lastModifiedBy>Riddhi Riddhi</cp:lastModifiedBy>
  <cp:revision>1</cp:revision>
  <dcterms:created xsi:type="dcterms:W3CDTF">2025-04-16T13:08:26Z</dcterms:created>
  <dcterms:modified xsi:type="dcterms:W3CDTF">2025-04-16T13:19:24Z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dde0556-1f76-452e-9e94-03158f226e4e_Enabled">
    <vt:lpwstr>true</vt:lpwstr>
  </property>
  <property fmtid="{D5CDD505-2E9C-101B-9397-08002B2CF9AE}" pid="3" name="MSIP_Label_cdde0556-1f76-452e-9e94-03158f226e4e_SetDate">
    <vt:lpwstr>2025-04-16T13:18:54Z</vt:lpwstr>
  </property>
  <property fmtid="{D5CDD505-2E9C-101B-9397-08002B2CF9AE}" pid="4" name="MSIP_Label_cdde0556-1f76-452e-9e94-03158f226e4e_Method">
    <vt:lpwstr>Standard</vt:lpwstr>
  </property>
  <property fmtid="{D5CDD505-2E9C-101B-9397-08002B2CF9AE}" pid="5" name="MSIP_Label_cdde0556-1f76-452e-9e94-03158f226e4e_Name">
    <vt:lpwstr>Private</vt:lpwstr>
  </property>
  <property fmtid="{D5CDD505-2E9C-101B-9397-08002B2CF9AE}" pid="6" name="MSIP_Label_cdde0556-1f76-452e-9e94-03158f226e4e_SiteId">
    <vt:lpwstr>7015a19d-0dbb-4c31-8709-253cf07f631f</vt:lpwstr>
  </property>
  <property fmtid="{D5CDD505-2E9C-101B-9397-08002B2CF9AE}" pid="7" name="MSIP_Label_cdde0556-1f76-452e-9e94-03158f226e4e_ActionId">
    <vt:lpwstr>e16dcb97-427b-4277-9726-556797e4e38d</vt:lpwstr>
  </property>
  <property fmtid="{D5CDD505-2E9C-101B-9397-08002B2CF9AE}" pid="8" name="MSIP_Label_cdde0556-1f76-452e-9e94-03158f226e4e_ContentBits">
    <vt:lpwstr>0</vt:lpwstr>
  </property>
  <property fmtid="{D5CDD505-2E9C-101B-9397-08002B2CF9AE}" pid="9" name="MSIP_Label_cdde0556-1f76-452e-9e94-03158f226e4e_Tag">
    <vt:lpwstr>10, 3, 0, 1</vt:lpwstr>
  </property>
</Properties>
</file>